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wav" ContentType="audio/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1.wav>
</file>

<file path=ppt/media/audio110.wav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A6B34-035F-49C1-912D-621909532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79A537-73EF-43AC-88F4-E73123AE9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8EB18-EA7F-4D12-AE47-A677D6742456}" type="datetimeFigureOut">
              <a:rPr lang="en-AU" smtClean="0"/>
              <a:t>20/07/2019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B4E9C8-1B84-486C-9996-B62E4A1AC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C3AE1-BC83-48C8-8291-9E4B1FDF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E5C09-26FA-4C67-AB40-E4B2FB9BD93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966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F31ED2-E20C-4EE3-9B9C-D9B58BBDD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187F5-D93F-4192-ADDC-4EA14207C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4DEA1-F557-487B-9B51-235130C48C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8EB18-EA7F-4D12-AE47-A677D6742456}" type="datetimeFigureOut">
              <a:rPr lang="en-AU" smtClean="0"/>
              <a:t>20/07/2019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5AC69-6080-42D0-B025-9A99C96342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B68EB-C98E-45A6-B90B-0E6239C930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E5C09-26FA-4C67-AB40-E4B2FB9BD93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560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1.wav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1.wav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1.wav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10.wav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10.wav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1.wav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1.wav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1.wav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1.wav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1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1.wav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1.wav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8126F9E-C241-4238-8801-8E94D7926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79083-5CC1-4F2E-8C4B-B7006D1B60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91731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5932047-377C-4349-8253-AEBC90ACD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solidFill>
                  <a:schemeClr val="tx2"/>
                </a:solidFill>
              </a:rPr>
              <a:t>স</a:t>
            </a:r>
            <a:r>
              <a:rPr lang="as-IN">
                <a:solidFill>
                  <a:schemeClr val="tx2"/>
                </a:solidFill>
              </a:rPr>
              <a:t>ত</a:t>
            </a:r>
            <a:r>
              <a:rPr lang="en-US">
                <a:solidFill>
                  <a:schemeClr val="tx2"/>
                </a:solidFill>
              </a:rPr>
              <a:t>্যেক স</a:t>
            </a:r>
            <a:r>
              <a:rPr lang="as-IN">
                <a:solidFill>
                  <a:schemeClr val="tx2"/>
                </a:solidFill>
              </a:rPr>
              <a:t>া</a:t>
            </a:r>
            <a:r>
              <a:rPr lang="en-US">
                <a:solidFill>
                  <a:schemeClr val="tx2"/>
                </a:solidFill>
              </a:rPr>
              <a:t>র</a:t>
            </a:r>
            <a:r>
              <a:rPr lang="as-IN">
                <a:solidFill>
                  <a:schemeClr val="tx2"/>
                </a:solidFill>
              </a:rPr>
              <a:t>ণ</a:t>
            </a:r>
            <a:r>
              <a:rPr lang="en-US">
                <a:solidFill>
                  <a:schemeClr val="tx2"/>
                </a:solidFill>
              </a:rPr>
              <a:t>ী </a:t>
            </a:r>
            <a:r>
              <a:rPr lang="as-IN">
                <a:solidFill>
                  <a:schemeClr val="tx2"/>
                </a:solidFill>
              </a:rPr>
              <a:t>থ</a:t>
            </a:r>
            <a:r>
              <a:rPr lang="en-US">
                <a:solidFill>
                  <a:schemeClr val="tx2"/>
                </a:solidFill>
              </a:rPr>
              <a:t>ে</a:t>
            </a:r>
            <a:r>
              <a:rPr lang="as-IN">
                <a:solidFill>
                  <a:schemeClr val="tx2"/>
                </a:solidFill>
              </a:rPr>
              <a:t>ক</a:t>
            </a:r>
            <a:r>
              <a:rPr lang="en-US">
                <a:solidFill>
                  <a:schemeClr val="tx2"/>
                </a:solidFill>
              </a:rPr>
              <a:t>ে </a:t>
            </a:r>
            <a:r>
              <a:rPr lang="as-IN">
                <a:solidFill>
                  <a:schemeClr val="tx2"/>
                </a:solidFill>
              </a:rPr>
              <a:t>ব</a:t>
            </a:r>
            <a:r>
              <a:rPr lang="en-US">
                <a:solidFill>
                  <a:schemeClr val="tx2"/>
                </a:solidFill>
              </a:rPr>
              <a:t>ু</a:t>
            </a:r>
            <a:r>
              <a:rPr lang="as-IN">
                <a:solidFill>
                  <a:schemeClr val="tx2"/>
                </a:solidFill>
              </a:rPr>
              <a:t>ল</a:t>
            </a:r>
            <a:r>
              <a:rPr lang="en-US">
                <a:solidFill>
                  <a:schemeClr val="tx2"/>
                </a:solidFill>
              </a:rPr>
              <a:t>ি</a:t>
            </a:r>
            <a:r>
              <a:rPr lang="as-IN">
                <a:solidFill>
                  <a:schemeClr val="tx2"/>
                </a:solidFill>
              </a:rPr>
              <a:t>য়</a:t>
            </a:r>
            <a:r>
              <a:rPr lang="en-US">
                <a:solidFill>
                  <a:schemeClr val="tx2"/>
                </a:solidFill>
              </a:rPr>
              <a:t>া</a:t>
            </a:r>
            <a:r>
              <a:rPr lang="as-IN">
                <a:solidFill>
                  <a:schemeClr val="tx2"/>
                </a:solidFill>
              </a:rPr>
              <a:t>ন</a:t>
            </a:r>
            <a:r>
              <a:rPr lang="en-US">
                <a:solidFill>
                  <a:schemeClr val="tx2"/>
                </a:solidFill>
              </a:rPr>
              <a:t> এক্সপ্রেশন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F2CB2A-F0F7-4BEC-96F5-07CE6A7494E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16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4" name="click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43AC56A-898B-4E49-9658-BFEDF0DDE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স</a:t>
            </a:r>
            <a:r>
              <a:rPr lang="as-IN">
                <a:solidFill>
                  <a:schemeClr val="tx2"/>
                </a:solidFill>
              </a:rPr>
              <a:t>ত</a:t>
            </a:r>
            <a:r>
              <a:rPr lang="en-US">
                <a:solidFill>
                  <a:schemeClr val="tx2"/>
                </a:solidFill>
              </a:rPr>
              <a:t>্যেক স</a:t>
            </a:r>
            <a:r>
              <a:rPr lang="as-IN">
                <a:solidFill>
                  <a:schemeClr val="tx2"/>
                </a:solidFill>
              </a:rPr>
              <a:t>া</a:t>
            </a:r>
            <a:r>
              <a:rPr lang="en-US">
                <a:solidFill>
                  <a:schemeClr val="tx2"/>
                </a:solidFill>
              </a:rPr>
              <a:t>র</a:t>
            </a:r>
            <a:r>
              <a:rPr lang="as-IN">
                <a:solidFill>
                  <a:schemeClr val="tx2"/>
                </a:solidFill>
              </a:rPr>
              <a:t>ণ</a:t>
            </a:r>
            <a:r>
              <a:rPr lang="en-US">
                <a:solidFill>
                  <a:schemeClr val="tx2"/>
                </a:solidFill>
              </a:rPr>
              <a:t>ী </a:t>
            </a:r>
            <a:r>
              <a:rPr lang="as-IN">
                <a:solidFill>
                  <a:schemeClr val="tx2"/>
                </a:solidFill>
              </a:rPr>
              <a:t>থ</a:t>
            </a:r>
            <a:r>
              <a:rPr lang="en-US">
                <a:solidFill>
                  <a:schemeClr val="tx2"/>
                </a:solidFill>
              </a:rPr>
              <a:t>ে</a:t>
            </a:r>
            <a:r>
              <a:rPr lang="as-IN">
                <a:solidFill>
                  <a:schemeClr val="tx2"/>
                </a:solidFill>
              </a:rPr>
              <a:t>ক</a:t>
            </a:r>
            <a:r>
              <a:rPr lang="en-US">
                <a:solidFill>
                  <a:schemeClr val="tx2"/>
                </a:solidFill>
              </a:rPr>
              <a:t>ে </a:t>
            </a:r>
            <a:r>
              <a:rPr lang="as-IN">
                <a:solidFill>
                  <a:schemeClr val="tx2"/>
                </a:solidFill>
              </a:rPr>
              <a:t>ব</a:t>
            </a:r>
            <a:r>
              <a:rPr lang="en-US">
                <a:solidFill>
                  <a:schemeClr val="tx2"/>
                </a:solidFill>
              </a:rPr>
              <a:t>ু</a:t>
            </a:r>
            <a:r>
              <a:rPr lang="as-IN">
                <a:solidFill>
                  <a:schemeClr val="tx2"/>
                </a:solidFill>
              </a:rPr>
              <a:t>ল</a:t>
            </a:r>
            <a:r>
              <a:rPr lang="en-US">
                <a:solidFill>
                  <a:schemeClr val="tx2"/>
                </a:solidFill>
              </a:rPr>
              <a:t>ি</a:t>
            </a:r>
            <a:r>
              <a:rPr lang="as-IN">
                <a:solidFill>
                  <a:schemeClr val="tx2"/>
                </a:solidFill>
              </a:rPr>
              <a:t>য়</a:t>
            </a:r>
            <a:r>
              <a:rPr lang="en-US">
                <a:solidFill>
                  <a:schemeClr val="tx2"/>
                </a:solidFill>
              </a:rPr>
              <a:t>া</a:t>
            </a:r>
            <a:r>
              <a:rPr lang="as-IN">
                <a:solidFill>
                  <a:schemeClr val="tx2"/>
                </a:solidFill>
              </a:rPr>
              <a:t>ন</a:t>
            </a:r>
            <a:r>
              <a:rPr lang="en-US">
                <a:solidFill>
                  <a:schemeClr val="tx2"/>
                </a:solidFill>
              </a:rPr>
              <a:t> এক্সপ্রেশন</a:t>
            </a:r>
            <a:endParaRPr lang="en-US" dirty="0"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1E322D-B977-4AB6-9339-3E8DA0704C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42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4" name="click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EDE339C-22FB-4D9B-B442-838BA7C15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স</a:t>
            </a:r>
            <a:r>
              <a:rPr lang="as-IN">
                <a:solidFill>
                  <a:schemeClr val="tx2"/>
                </a:solidFill>
              </a:rPr>
              <a:t>ত</a:t>
            </a:r>
            <a:r>
              <a:rPr lang="en-US">
                <a:solidFill>
                  <a:schemeClr val="tx2"/>
                </a:solidFill>
              </a:rPr>
              <a:t>্যেক স</a:t>
            </a:r>
            <a:r>
              <a:rPr lang="as-IN">
                <a:solidFill>
                  <a:schemeClr val="tx2"/>
                </a:solidFill>
              </a:rPr>
              <a:t>া</a:t>
            </a:r>
            <a:r>
              <a:rPr lang="en-US">
                <a:solidFill>
                  <a:schemeClr val="tx2"/>
                </a:solidFill>
              </a:rPr>
              <a:t>র</a:t>
            </a:r>
            <a:r>
              <a:rPr lang="as-IN">
                <a:solidFill>
                  <a:schemeClr val="tx2"/>
                </a:solidFill>
              </a:rPr>
              <a:t>ণ</a:t>
            </a:r>
            <a:r>
              <a:rPr lang="en-US">
                <a:solidFill>
                  <a:schemeClr val="tx2"/>
                </a:solidFill>
              </a:rPr>
              <a:t>ী </a:t>
            </a:r>
            <a:r>
              <a:rPr lang="as-IN">
                <a:solidFill>
                  <a:schemeClr val="tx2"/>
                </a:solidFill>
              </a:rPr>
              <a:t>থ</a:t>
            </a:r>
            <a:r>
              <a:rPr lang="en-US">
                <a:solidFill>
                  <a:schemeClr val="tx2"/>
                </a:solidFill>
              </a:rPr>
              <a:t>ে</a:t>
            </a:r>
            <a:r>
              <a:rPr lang="as-IN">
                <a:solidFill>
                  <a:schemeClr val="tx2"/>
                </a:solidFill>
              </a:rPr>
              <a:t>ক</a:t>
            </a:r>
            <a:r>
              <a:rPr lang="en-US">
                <a:solidFill>
                  <a:schemeClr val="tx2"/>
                </a:solidFill>
              </a:rPr>
              <a:t>ে </a:t>
            </a:r>
            <a:r>
              <a:rPr lang="as-IN">
                <a:solidFill>
                  <a:schemeClr val="tx2"/>
                </a:solidFill>
              </a:rPr>
              <a:t>ব</a:t>
            </a:r>
            <a:r>
              <a:rPr lang="en-US">
                <a:solidFill>
                  <a:schemeClr val="tx2"/>
                </a:solidFill>
              </a:rPr>
              <a:t>ু</a:t>
            </a:r>
            <a:r>
              <a:rPr lang="as-IN">
                <a:solidFill>
                  <a:schemeClr val="tx2"/>
                </a:solidFill>
              </a:rPr>
              <a:t>ল</a:t>
            </a:r>
            <a:r>
              <a:rPr lang="en-US">
                <a:solidFill>
                  <a:schemeClr val="tx2"/>
                </a:solidFill>
              </a:rPr>
              <a:t>ি</a:t>
            </a:r>
            <a:r>
              <a:rPr lang="as-IN">
                <a:solidFill>
                  <a:schemeClr val="tx2"/>
                </a:solidFill>
              </a:rPr>
              <a:t>য়</a:t>
            </a:r>
            <a:r>
              <a:rPr lang="en-US">
                <a:solidFill>
                  <a:schemeClr val="tx2"/>
                </a:solidFill>
              </a:rPr>
              <a:t>া</a:t>
            </a:r>
            <a:r>
              <a:rPr lang="as-IN">
                <a:solidFill>
                  <a:schemeClr val="tx2"/>
                </a:solidFill>
              </a:rPr>
              <a:t>ন</a:t>
            </a:r>
            <a:r>
              <a:rPr lang="en-US">
                <a:solidFill>
                  <a:schemeClr val="tx2"/>
                </a:solidFill>
              </a:rPr>
              <a:t> এক্সপ্রেশন</a:t>
            </a:r>
            <a:endParaRPr lang="en-US" dirty="0"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7DD16A-C23B-464E-A080-CD7B56DE8FF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570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4" name="click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39DAC90-B87A-47D2-B26D-FFE11191F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s-IN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প</a:t>
            </a:r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্</a:t>
            </a:r>
            <a:r>
              <a:rPr lang="as-IN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র</a:t>
            </a:r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শ</a:t>
            </a:r>
            <a:r>
              <a:rPr lang="en-US">
                <a:solidFill>
                  <a:schemeClr val="tx2"/>
                </a:solidFill>
              </a:rPr>
              <a:t>্ন</a:t>
            </a:r>
            <a:r>
              <a:rPr lang="as-IN">
                <a:solidFill>
                  <a:schemeClr val="tx2"/>
                </a:solidFill>
              </a:rPr>
              <a:t>ো</a:t>
            </a:r>
            <a:r>
              <a:rPr lang="en-US">
                <a:solidFill>
                  <a:schemeClr val="tx2"/>
                </a:solidFill>
              </a:rPr>
              <a:t>ত</a:t>
            </a:r>
            <a:r>
              <a:rPr lang="as-IN">
                <a:solidFill>
                  <a:schemeClr val="tx2"/>
                </a:solidFill>
              </a:rPr>
              <a:t>্</a:t>
            </a:r>
            <a:r>
              <a:rPr lang="en-US">
                <a:solidFill>
                  <a:schemeClr val="tx2"/>
                </a:solidFill>
              </a:rPr>
              <a:t>ত</a:t>
            </a:r>
            <a:r>
              <a:rPr lang="as-IN">
                <a:solidFill>
                  <a:schemeClr val="tx2"/>
                </a:solidFill>
              </a:rPr>
              <a:t>র</a:t>
            </a:r>
            <a:r>
              <a:rPr lang="en-US">
                <a:solidFill>
                  <a:schemeClr val="tx2"/>
                </a:solidFill>
              </a:rPr>
              <a:t> </a:t>
            </a:r>
            <a:r>
              <a:rPr lang="as-IN">
                <a:solidFill>
                  <a:schemeClr val="tx2"/>
                </a:solidFill>
              </a:rPr>
              <a:t>প</a:t>
            </a:r>
            <a:r>
              <a:rPr lang="en-US">
                <a:solidFill>
                  <a:schemeClr val="tx2"/>
                </a:solidFill>
              </a:rPr>
              <a:t>র</a:t>
            </a:r>
            <a:r>
              <a:rPr lang="as-IN">
                <a:solidFill>
                  <a:schemeClr val="tx2"/>
                </a:solidFill>
              </a:rPr>
              <a:t>্ব</a:t>
            </a:r>
            <a:endParaRPr lang="en-US" dirty="0">
              <a:solidFill>
                <a:schemeClr val="tx2"/>
              </a:solidFill>
              <a:latin typeface="SutonnyOMJ" panose="01010600010101010101" pitchFamily="2" charset="0"/>
              <a:cs typeface="SutonnyOMJ" panose="01010600010101010101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A898BC-4588-4F79-92B4-DCDA7BCFADB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78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4" name="click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DD097DE-9CFD-4B44-90F1-A6516844B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7D217A-E722-46D7-BCB6-3D981A0CC4D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5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4" name="click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45756D4-065B-4157-9FAB-C7E54A87E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2FF711-4696-4FB1-9DFC-7EEB47138A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761627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E21A3BA-4BFC-4172-A0BA-4CBF1EA3F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লজিক ফাংশন সরলীকরণ</a:t>
            </a:r>
            <a:endParaRPr lang="en-US" dirty="0">
              <a:solidFill>
                <a:schemeClr val="tx2"/>
              </a:solidFill>
              <a:latin typeface="SutonnyOMJ" panose="01010600010101010101" pitchFamily="2" charset="0"/>
              <a:cs typeface="SutonnyOMJ" panose="01010600010101010101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B5C7C4-6C38-4234-B9AD-6947C094112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2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3" name="click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0C18B505-AF55-4854-8475-11E410EAC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লজিক ফাংশন সরলীকরণ : </a:t>
            </a:r>
            <a:r>
              <a:rPr lang="en-US">
                <a:solidFill>
                  <a:schemeClr val="tx2"/>
                </a:solidFill>
              </a:rPr>
              <a:t>উদাহরণ-</a:t>
            </a:r>
            <a:r>
              <a:rPr lang="en-US">
                <a:solidFill>
                  <a:schemeClr val="tx2"/>
                </a:solidFill>
                <a:latin typeface="SutonnyMJ" pitchFamily="2" charset="0"/>
                <a:cs typeface="SutonnyMJ" pitchFamily="2" charset="0"/>
              </a:rPr>
              <a:t>1</a:t>
            </a:r>
            <a:endParaRPr lang="en-US" dirty="0">
              <a:solidFill>
                <a:schemeClr val="tx2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FCC763-D0FF-42E5-AE42-E35688884B1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78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3" name="click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AE416E5C-2E60-49E3-A8F9-30EC0526A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লজিক ফাংশন সরলীকর</a:t>
            </a:r>
            <a:r>
              <a:rPr lang="as-IN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ণ</a:t>
            </a:r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ে</a:t>
            </a:r>
            <a:r>
              <a:rPr lang="as-IN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র</a:t>
            </a:r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>
                <a:solidFill>
                  <a:schemeClr val="tx2"/>
                </a:solidFill>
              </a:rPr>
              <a:t>উদাহরণ-</a:t>
            </a:r>
            <a:r>
              <a:rPr lang="en-US">
                <a:solidFill>
                  <a:schemeClr val="tx2"/>
                </a:solidFill>
                <a:latin typeface="SutonnyMJ" pitchFamily="2" charset="0"/>
                <a:cs typeface="SutonnyMJ" pitchFamily="2" charset="0"/>
              </a:rPr>
              <a:t>2</a:t>
            </a:r>
            <a:endParaRPr lang="en-US" dirty="0">
              <a:solidFill>
                <a:schemeClr val="tx2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E84FEC-5C40-4B0E-A0DB-1820927974B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0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4" name="click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4243E7C-2CD2-4437-A8F7-70EB7B03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লজিক ফাংশন সরলীকর</a:t>
            </a:r>
            <a:r>
              <a:rPr lang="as-IN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ণ</a:t>
            </a:r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ে</a:t>
            </a:r>
            <a:r>
              <a:rPr lang="as-IN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র</a:t>
            </a:r>
            <a:r>
              <a:rPr lang="en-US">
                <a:solidFill>
                  <a:schemeClr val="tx2"/>
                </a:solidFill>
                <a:latin typeface="SutonnyOMJ" panose="01010600010101010101" pitchFamily="2" charset="0"/>
                <a:cs typeface="SutonnyOMJ" panose="01010600010101010101" pitchFamily="2" charset="0"/>
              </a:rPr>
              <a:t> </a:t>
            </a:r>
            <a:r>
              <a:rPr lang="en-US">
                <a:solidFill>
                  <a:schemeClr val="tx2"/>
                </a:solidFill>
              </a:rPr>
              <a:t>উদাহরণ-</a:t>
            </a:r>
            <a:r>
              <a:rPr lang="en-US">
                <a:solidFill>
                  <a:schemeClr val="tx2"/>
                </a:solidFill>
                <a:latin typeface="SutonnyMJ" pitchFamily="2" charset="0"/>
                <a:cs typeface="SutonnyMJ" pitchFamily="2" charset="0"/>
              </a:rPr>
              <a:t>3</a:t>
            </a:r>
            <a:endParaRPr lang="en-US" dirty="0">
              <a:solidFill>
                <a:schemeClr val="tx2"/>
              </a:solidFill>
              <a:latin typeface="SutonnyMJ" pitchFamily="2" charset="0"/>
              <a:cs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5F8DB3-32E8-4BFC-B6D1-8E3AD632EF8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41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4" name="click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96167B9-89C2-46E3-A2D2-A78DB539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লজিক ফাংশন সরলীকর</a:t>
            </a:r>
            <a:r>
              <a:rPr lang="as-IN">
                <a:solidFill>
                  <a:schemeClr val="tx2"/>
                </a:solidFill>
              </a:rPr>
              <a:t>ণ</a:t>
            </a:r>
            <a:r>
              <a:rPr lang="en-US">
                <a:solidFill>
                  <a:schemeClr val="tx2"/>
                </a:solidFill>
              </a:rPr>
              <a:t>ে</a:t>
            </a:r>
            <a:r>
              <a:rPr lang="as-IN">
                <a:solidFill>
                  <a:schemeClr val="tx2"/>
                </a:solidFill>
              </a:rPr>
              <a:t>র</a:t>
            </a:r>
            <a:r>
              <a:rPr lang="en-US">
                <a:solidFill>
                  <a:schemeClr val="tx2"/>
                </a:solidFill>
              </a:rPr>
              <a:t> উদাহরণ-</a:t>
            </a:r>
            <a:r>
              <a:rPr lang="en-US">
                <a:solidFill>
                  <a:schemeClr val="tx2"/>
                </a:solidFill>
                <a:latin typeface="SutonnyMJ" pitchFamily="2" charset="0"/>
                <a:cs typeface="SutonnyMJ" pitchFamily="2" charset="0"/>
              </a:rPr>
              <a:t>4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DA492F-E08B-4DC0-B33D-EEC97FADDF0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32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4" name="click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CF2AB5F-981B-4012-94F9-D39F55D4E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স</a:t>
            </a:r>
            <a:r>
              <a:rPr lang="as-IN">
                <a:solidFill>
                  <a:schemeClr val="tx2"/>
                </a:solidFill>
              </a:rPr>
              <a:t>ত</a:t>
            </a:r>
            <a:r>
              <a:rPr lang="en-US">
                <a:solidFill>
                  <a:schemeClr val="tx2"/>
                </a:solidFill>
              </a:rPr>
              <a:t>্যেক স</a:t>
            </a:r>
            <a:r>
              <a:rPr lang="as-IN">
                <a:solidFill>
                  <a:schemeClr val="tx2"/>
                </a:solidFill>
              </a:rPr>
              <a:t>া</a:t>
            </a:r>
            <a:r>
              <a:rPr lang="en-US">
                <a:solidFill>
                  <a:schemeClr val="tx2"/>
                </a:solidFill>
              </a:rPr>
              <a:t>র</a:t>
            </a:r>
            <a:r>
              <a:rPr lang="as-IN">
                <a:solidFill>
                  <a:schemeClr val="tx2"/>
                </a:solidFill>
              </a:rPr>
              <a:t>ণ</a:t>
            </a:r>
            <a:r>
              <a:rPr lang="en-US">
                <a:solidFill>
                  <a:schemeClr val="tx2"/>
                </a:solidFill>
              </a:rPr>
              <a:t>ী</a:t>
            </a:r>
            <a:r>
              <a:rPr lang="as-IN">
                <a:solidFill>
                  <a:schemeClr val="tx2"/>
                </a:solidFill>
              </a:rPr>
              <a:t>র</a:t>
            </a:r>
            <a:r>
              <a:rPr lang="en-US">
                <a:solidFill>
                  <a:schemeClr val="tx2"/>
                </a:solidFill>
              </a:rPr>
              <a:t> </a:t>
            </a:r>
            <a:r>
              <a:rPr lang="as-IN">
                <a:solidFill>
                  <a:schemeClr val="tx2"/>
                </a:solidFill>
              </a:rPr>
              <a:t>ম</a:t>
            </a:r>
            <a:r>
              <a:rPr lang="en-US">
                <a:solidFill>
                  <a:schemeClr val="tx2"/>
                </a:solidFill>
              </a:rPr>
              <a:t>া</a:t>
            </a:r>
            <a:r>
              <a:rPr lang="as-IN">
                <a:solidFill>
                  <a:schemeClr val="tx2"/>
                </a:solidFill>
              </a:rPr>
              <a:t>ধ</a:t>
            </a:r>
            <a:r>
              <a:rPr lang="en-US">
                <a:solidFill>
                  <a:schemeClr val="tx2"/>
                </a:solidFill>
              </a:rPr>
              <a:t>্</a:t>
            </a:r>
            <a:r>
              <a:rPr lang="as-IN">
                <a:solidFill>
                  <a:schemeClr val="tx2"/>
                </a:solidFill>
              </a:rPr>
              <a:t>য</a:t>
            </a:r>
            <a:r>
              <a:rPr lang="en-US">
                <a:solidFill>
                  <a:schemeClr val="tx2"/>
                </a:solidFill>
              </a:rPr>
              <a:t>ম</a:t>
            </a:r>
            <a:r>
              <a:rPr lang="as-IN">
                <a:solidFill>
                  <a:schemeClr val="tx2"/>
                </a:solidFill>
              </a:rPr>
              <a:t>ে</a:t>
            </a:r>
            <a:r>
              <a:rPr lang="en-US">
                <a:solidFill>
                  <a:schemeClr val="tx2"/>
                </a:solidFill>
              </a:rPr>
              <a:t> </a:t>
            </a:r>
            <a:r>
              <a:rPr lang="as-IN">
                <a:solidFill>
                  <a:schemeClr val="tx2"/>
                </a:solidFill>
              </a:rPr>
              <a:t>ব</a:t>
            </a:r>
            <a:r>
              <a:rPr lang="en-US">
                <a:solidFill>
                  <a:schemeClr val="tx2"/>
                </a:solidFill>
              </a:rPr>
              <a:t>ু</a:t>
            </a:r>
            <a:r>
              <a:rPr lang="as-IN">
                <a:solidFill>
                  <a:schemeClr val="tx2"/>
                </a:solidFill>
              </a:rPr>
              <a:t>ল</a:t>
            </a:r>
            <a:r>
              <a:rPr lang="en-US">
                <a:solidFill>
                  <a:schemeClr val="tx2"/>
                </a:solidFill>
              </a:rPr>
              <a:t>ি</a:t>
            </a:r>
            <a:r>
              <a:rPr lang="as-IN">
                <a:solidFill>
                  <a:schemeClr val="tx2"/>
                </a:solidFill>
              </a:rPr>
              <a:t>য়</a:t>
            </a:r>
            <a:r>
              <a:rPr lang="en-US">
                <a:solidFill>
                  <a:schemeClr val="tx2"/>
                </a:solidFill>
              </a:rPr>
              <a:t>ান সমীকরণ বা </a:t>
            </a:r>
            <a:r>
              <a:rPr lang="en-US">
                <a:solidFill>
                  <a:schemeClr val="tx2"/>
                </a:solidFill>
                <a:latin typeface="SutonnyMJ" pitchFamily="2" charset="0"/>
              </a:rPr>
              <a:t>A</a:t>
            </a:r>
            <a:r>
              <a:rPr lang="as-IN">
                <a:solidFill>
                  <a:schemeClr val="tx2"/>
                </a:solidFill>
                <a:latin typeface="SutonnyMJ" pitchFamily="2" charset="0"/>
              </a:rPr>
              <a:t>ভ</a:t>
            </a:r>
            <a:r>
              <a:rPr lang="en-US">
                <a:solidFill>
                  <a:schemeClr val="tx2"/>
                </a:solidFill>
                <a:latin typeface="SutonnyMJ" pitchFamily="2" charset="0"/>
              </a:rPr>
              <a:t>ে</a:t>
            </a:r>
            <a:r>
              <a:rPr lang="as-IN">
                <a:solidFill>
                  <a:schemeClr val="tx2"/>
                </a:solidFill>
                <a:latin typeface="SutonnyMJ" pitchFamily="2" charset="0"/>
              </a:rPr>
              <a:t>দ</a:t>
            </a:r>
            <a:r>
              <a:rPr lang="en-US">
                <a:solidFill>
                  <a:schemeClr val="tx2"/>
                </a:solidFill>
                <a:latin typeface="SutonnyMJ" pitchFamily="2" charset="0"/>
              </a:rPr>
              <a:t>ে</a:t>
            </a:r>
            <a:r>
              <a:rPr lang="as-IN">
                <a:solidFill>
                  <a:schemeClr val="tx2"/>
                </a:solidFill>
                <a:latin typeface="SutonnyMJ" pitchFamily="2" charset="0"/>
              </a:rPr>
              <a:t>র</a:t>
            </a:r>
            <a:r>
              <a:rPr lang="en-US">
                <a:solidFill>
                  <a:schemeClr val="tx2"/>
                </a:solidFill>
                <a:latin typeface="SutonnyMJ" pitchFamily="2" charset="0"/>
              </a:rPr>
              <a:t> </a:t>
            </a:r>
            <a:r>
              <a:rPr lang="as-IN">
                <a:solidFill>
                  <a:schemeClr val="tx2"/>
                </a:solidFill>
                <a:latin typeface="SutonnyMJ" pitchFamily="2" charset="0"/>
              </a:rPr>
              <a:t>প</a:t>
            </a:r>
            <a:r>
              <a:rPr lang="en-US">
                <a:solidFill>
                  <a:schemeClr val="tx2"/>
                </a:solidFill>
                <a:latin typeface="SutonnyMJ" pitchFamily="2" charset="0"/>
              </a:rPr>
              <a:t>্</a:t>
            </a:r>
            <a:r>
              <a:rPr lang="as-IN">
                <a:solidFill>
                  <a:schemeClr val="tx2"/>
                </a:solidFill>
                <a:latin typeface="SutonnyMJ" pitchFamily="2" charset="0"/>
              </a:rPr>
              <a:t>র</a:t>
            </a:r>
            <a:r>
              <a:rPr lang="en-US">
                <a:solidFill>
                  <a:schemeClr val="tx2"/>
                </a:solidFill>
                <a:latin typeface="SutonnyMJ" pitchFamily="2" charset="0"/>
              </a:rPr>
              <a:t>ম</a:t>
            </a:r>
            <a:r>
              <a:rPr lang="as-IN">
                <a:solidFill>
                  <a:schemeClr val="tx2"/>
                </a:solidFill>
                <a:latin typeface="SutonnyMJ" pitchFamily="2" charset="0"/>
              </a:rPr>
              <a:t>া</a:t>
            </a:r>
            <a:r>
              <a:rPr lang="en-US">
                <a:solidFill>
                  <a:schemeClr val="tx2"/>
                </a:solidFill>
                <a:latin typeface="SutonnyMJ" pitchFamily="2" charset="0"/>
              </a:rPr>
              <a:t>ণ</a:t>
            </a:r>
            <a:endParaRPr lang="en-US" dirty="0">
              <a:solidFill>
                <a:schemeClr val="tx2"/>
              </a:solidFill>
              <a:latin typeface="SutonnyMJ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D1E896-0CDE-45C6-B278-37F235472DB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50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3" name="click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80CEDF3-31C9-496E-8386-E55D95DC1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2"/>
                </a:solidFill>
              </a:rPr>
              <a:t>স</a:t>
            </a:r>
            <a:r>
              <a:rPr lang="as-IN">
                <a:solidFill>
                  <a:schemeClr val="tx2"/>
                </a:solidFill>
              </a:rPr>
              <a:t>ত</a:t>
            </a:r>
            <a:r>
              <a:rPr lang="en-US">
                <a:solidFill>
                  <a:schemeClr val="tx2"/>
                </a:solidFill>
              </a:rPr>
              <a:t>্যেক স</a:t>
            </a:r>
            <a:r>
              <a:rPr lang="as-IN">
                <a:solidFill>
                  <a:schemeClr val="tx2"/>
                </a:solidFill>
              </a:rPr>
              <a:t>া</a:t>
            </a:r>
            <a:r>
              <a:rPr lang="en-US">
                <a:solidFill>
                  <a:schemeClr val="tx2"/>
                </a:solidFill>
              </a:rPr>
              <a:t>র</a:t>
            </a:r>
            <a:r>
              <a:rPr lang="as-IN">
                <a:solidFill>
                  <a:schemeClr val="tx2"/>
                </a:solidFill>
              </a:rPr>
              <a:t>ণ</a:t>
            </a:r>
            <a:r>
              <a:rPr lang="en-US">
                <a:solidFill>
                  <a:schemeClr val="tx2"/>
                </a:solidFill>
              </a:rPr>
              <a:t>ী </a:t>
            </a:r>
            <a:r>
              <a:rPr lang="as-IN">
                <a:solidFill>
                  <a:schemeClr val="tx2"/>
                </a:solidFill>
              </a:rPr>
              <a:t>থ</a:t>
            </a:r>
            <a:r>
              <a:rPr lang="en-US">
                <a:solidFill>
                  <a:schemeClr val="tx2"/>
                </a:solidFill>
              </a:rPr>
              <a:t>ে</a:t>
            </a:r>
            <a:r>
              <a:rPr lang="as-IN">
                <a:solidFill>
                  <a:schemeClr val="tx2"/>
                </a:solidFill>
              </a:rPr>
              <a:t>ক</a:t>
            </a:r>
            <a:r>
              <a:rPr lang="en-US">
                <a:solidFill>
                  <a:schemeClr val="tx2"/>
                </a:solidFill>
              </a:rPr>
              <a:t>ে </a:t>
            </a:r>
            <a:r>
              <a:rPr lang="as-IN">
                <a:solidFill>
                  <a:schemeClr val="tx2"/>
                </a:solidFill>
              </a:rPr>
              <a:t>ব</a:t>
            </a:r>
            <a:r>
              <a:rPr lang="en-US">
                <a:solidFill>
                  <a:schemeClr val="tx2"/>
                </a:solidFill>
              </a:rPr>
              <a:t>ু</a:t>
            </a:r>
            <a:r>
              <a:rPr lang="as-IN">
                <a:solidFill>
                  <a:schemeClr val="tx2"/>
                </a:solidFill>
              </a:rPr>
              <a:t>ল</a:t>
            </a:r>
            <a:r>
              <a:rPr lang="en-US">
                <a:solidFill>
                  <a:schemeClr val="tx2"/>
                </a:solidFill>
              </a:rPr>
              <a:t>ি</a:t>
            </a:r>
            <a:r>
              <a:rPr lang="as-IN">
                <a:solidFill>
                  <a:schemeClr val="tx2"/>
                </a:solidFill>
              </a:rPr>
              <a:t>য়</a:t>
            </a:r>
            <a:r>
              <a:rPr lang="en-US">
                <a:solidFill>
                  <a:schemeClr val="tx2"/>
                </a:solidFill>
              </a:rPr>
              <a:t>া</a:t>
            </a:r>
            <a:r>
              <a:rPr lang="as-IN">
                <a:solidFill>
                  <a:schemeClr val="tx2"/>
                </a:solidFill>
              </a:rPr>
              <a:t>ন</a:t>
            </a:r>
            <a:r>
              <a:rPr lang="en-US">
                <a:solidFill>
                  <a:schemeClr val="tx2"/>
                </a:solidFill>
              </a:rPr>
              <a:t> এক্সপ্রেশন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C709EA-E23B-4EFC-95FB-6A8B9490F38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07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  <p:sndAc>
          <p:stSnd>
            <p:snd r:embed="rId3" name="click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</Words>
  <Application>Microsoft Office PowerPoint</Application>
  <PresentationFormat>Widescreen</PresentationFormat>
  <Paragraphs>11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SutonnyMJ</vt:lpstr>
      <vt:lpstr>SutonnyOMJ</vt:lpstr>
      <vt:lpstr>Office Theme</vt:lpstr>
      <vt:lpstr>PowerPoint Presentation</vt:lpstr>
      <vt:lpstr>PowerPoint Presentation</vt:lpstr>
      <vt:lpstr>লজিক ফাংশন সরলীকরণ</vt:lpstr>
      <vt:lpstr>লজিক ফাংশন সরলীকরণ : উদাহরণ-1</vt:lpstr>
      <vt:lpstr>লজিক ফাংশন সরলীকরণের উদাহরণ-2</vt:lpstr>
      <vt:lpstr>লজিক ফাংশন সরলীকরণের উদাহরণ-3</vt:lpstr>
      <vt:lpstr>লজিক ফাংশন সরলীকরণের উদাহরণ-4</vt:lpstr>
      <vt:lpstr>সত্যেক সারণীর মাধ্যমে বুলিয়ান সমীকরণ বা Aভেদের প্রমাণ</vt:lpstr>
      <vt:lpstr>সত্যেক সারণী থেকে বুলিয়ান এক্সপ্রেশন</vt:lpstr>
      <vt:lpstr>সত্যেক সারণী থেকে বুলিয়ান এক্সপ্রেশন</vt:lpstr>
      <vt:lpstr>সত্যেক সারণী থেকে বুলিয়ান এক্সপ্রেশন</vt:lpstr>
      <vt:lpstr>সত্যেক সারণী থেকে বুলিয়ান এক্সপ্রেশন</vt:lpstr>
      <vt:lpstr>প্রশ্নোত্তর পর্ব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 PC</dc:creator>
  <cp:lastModifiedBy>User PC</cp:lastModifiedBy>
  <cp:revision>1</cp:revision>
  <dcterms:created xsi:type="dcterms:W3CDTF">2019-07-20T12:29:41Z</dcterms:created>
  <dcterms:modified xsi:type="dcterms:W3CDTF">2019-07-20T12:29:41Z</dcterms:modified>
</cp:coreProperties>
</file>

<file path=docProps/thumbnail.jpeg>
</file>